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erriweather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7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17213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Vision-Based Road Damage Detection and Assessment in Indian Context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97252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 Pratyaksh &amp; Shalini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64499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from Lovely Professional University ,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631745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guided by Kirti Mam.</a:t>
            </a:r>
            <a:endParaRPr lang="en-US" sz="1900" dirty="0"/>
          </a:p>
        </p:txBody>
      </p:sp>
      <p:pic>
        <p:nvPicPr>
          <p:cNvPr id="8" name="Picture 7" descr="A close-up of a road&#10;&#10;AI-generated content may be incorrect.">
            <a:extLst>
              <a:ext uri="{FF2B5EF4-FFF2-40B4-BE49-F238E27FC236}">
                <a16:creationId xmlns:a16="http://schemas.microsoft.com/office/drawing/2014/main" id="{F2A64BC9-1567-C577-25B0-22409588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33136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India's Road Network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36792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 has the world's second-largest road network.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98479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40% of roads suffer damage due to poor maintenance and harsh climate.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6792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road inspection is slow and inconsistent.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98479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AI-based solutions offer efficient damage detection and classification.</a:t>
            </a:r>
            <a:endParaRPr lang="en-US" sz="1900" dirty="0"/>
          </a:p>
        </p:txBody>
      </p:sp>
      <p:pic>
        <p:nvPicPr>
          <p:cNvPr id="7" name="Picture 6" descr="A close-up of a road&#10;&#10;AI-generated content may be incorrect.">
            <a:extLst>
              <a:ext uri="{FF2B5EF4-FFF2-40B4-BE49-F238E27FC236}">
                <a16:creationId xmlns:a16="http://schemas.microsoft.com/office/drawing/2014/main" id="{24980A7A-636E-B270-B2F8-29E7A47D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8324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324695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12255" y="2586752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Increasing Road Damage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505795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Rising accidents linked to poor road conditions in India.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324695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43924" y="2586752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of Manual Methods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3505795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 scalable or capable of real-time monitoring.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199102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12255" y="5461159"/>
            <a:ext cx="31005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for Automation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5994678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Requires accurate, scalable, and automated detection solutions.</a:t>
            </a:r>
            <a:endParaRPr lang="en-US" sz="1900" dirty="0"/>
          </a:p>
        </p:txBody>
      </p:sp>
      <p:pic>
        <p:nvPicPr>
          <p:cNvPr id="13" name="Picture 12" descr="A close-up of a road&#10;&#10;AI-generated content may be incorrect.">
            <a:extLst>
              <a:ext uri="{FF2B5EF4-FFF2-40B4-BE49-F238E27FC236}">
                <a16:creationId xmlns:a16="http://schemas.microsoft.com/office/drawing/2014/main" id="{BC3DC05A-D840-FD3E-617C-C0E66ADA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6650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Objectives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2707958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511034"/>
            <a:ext cx="222527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Damage Detection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4430078"/>
            <a:ext cx="22252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 deep learning to detect road damages via image analysis.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2707958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3511034"/>
            <a:ext cx="222539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Damage Classification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45642" y="4430078"/>
            <a:ext cx="2225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Alligator Crack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8945642" y="4911209"/>
            <a:ext cx="2225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Lateral Crack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945642" y="5392341"/>
            <a:ext cx="22253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Longitudinal Crack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945642" y="6268283"/>
            <a:ext cx="2225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Pothole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2707958"/>
            <a:ext cx="556260" cy="5562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41204" y="3511034"/>
            <a:ext cx="222527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Road Adaptation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1541204" y="4430078"/>
            <a:ext cx="2225278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 models for diverse and challenging road conditions in India.</a:t>
            </a:r>
            <a:endParaRPr lang="en-US" sz="1900" dirty="0"/>
          </a:p>
        </p:txBody>
      </p:sp>
      <p:pic>
        <p:nvPicPr>
          <p:cNvPr id="16" name="Picture 15" descr="A close-up of a road&#10;&#10;AI-generated content may be incorrect.">
            <a:extLst>
              <a:ext uri="{FF2B5EF4-FFF2-40B4-BE49-F238E27FC236}">
                <a16:creationId xmlns:a16="http://schemas.microsoft.com/office/drawing/2014/main" id="{2486B8BD-234F-2858-477A-C0E1DA2F1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92762"/>
            <a:ext cx="107781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&amp; Preprocessing Techniques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Sourcing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1337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Collected from public Indian datasets and simulations.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Preprocessing includes resizing, normalization, and cropping.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81030"/>
            <a:ext cx="412611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Conversion &amp; Cleaning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1133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Transformed Pascal VOC format to YOLO format.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73023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Removed noisy data and irrelevant classes for accuracy.</a:t>
            </a:r>
            <a:endParaRPr lang="en-US" sz="1900" dirty="0"/>
          </a:p>
        </p:txBody>
      </p:sp>
      <p:pic>
        <p:nvPicPr>
          <p:cNvPr id="9" name="Picture 8" descr="A close-up of a road&#10;&#10;AI-generated content may be incorrect.">
            <a:extLst>
              <a:ext uri="{FF2B5EF4-FFF2-40B4-BE49-F238E27FC236}">
                <a16:creationId xmlns:a16="http://schemas.microsoft.com/office/drawing/2014/main" id="{FA6987CA-6A16-8454-D578-B1FA397D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4665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Architecture &amp; Implementation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370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52323" y="3037046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Components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3956090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Utilizes YOLOv5 and ResNet18 for efficient CNN-based detection.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0370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3992" y="3037046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Processing Pipeline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983992" y="3956090"/>
            <a:ext cx="278272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images undergo preprocessing before CNN output labels damages.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605980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52323" y="60598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Capability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6593324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for quick inference compatible with video processing.</a:t>
            </a:r>
            <a:endParaRPr lang="en-US" sz="1900" dirty="0"/>
          </a:p>
        </p:txBody>
      </p:sp>
      <p:pic>
        <p:nvPicPr>
          <p:cNvPr id="13" name="Picture 12" descr="A close-up of a road&#10;&#10;AI-generated content may be incorrect.">
            <a:extLst>
              <a:ext uri="{FF2B5EF4-FFF2-40B4-BE49-F238E27FC236}">
                <a16:creationId xmlns:a16="http://schemas.microsoft.com/office/drawing/2014/main" id="{0F38F303-368B-DF92-9B68-BB9EFEE9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9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Results, Analysis &amp; Demo Output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78" y="2446615"/>
            <a:ext cx="1165027" cy="1715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6453" y="2679621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816453" y="3183374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approximately 85% detection accuracy in simulations.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78" y="4161949"/>
            <a:ext cx="1165027" cy="17153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6453" y="4394954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Balanced Detection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816453" y="4898708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Confusion matrix shows even detection across all damage types.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78" y="5877282"/>
            <a:ext cx="1165027" cy="1715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16453" y="6110288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 Highlights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816453" y="6614041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snippets showcase real-time classification and damage type distribution.</a:t>
            </a:r>
            <a:endParaRPr lang="en-US" sz="1800" dirty="0"/>
          </a:p>
        </p:txBody>
      </p:sp>
      <p:pic>
        <p:nvPicPr>
          <p:cNvPr id="13" name="Picture 12" descr="A close-up of a road&#10;&#10;AI-generated content may be incorrect.">
            <a:extLst>
              <a:ext uri="{FF2B5EF4-FFF2-40B4-BE49-F238E27FC236}">
                <a16:creationId xmlns:a16="http://schemas.microsoft.com/office/drawing/2014/main" id="{039C854A-2C74-5AEE-9EC5-8B4BBFADB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0343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in Indian Road Damage Detection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716173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8987" y="27161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Variable Conditions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249692"/>
            <a:ext cx="68612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Different road surfaces and lighting complicate detection accuracy.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286131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789152" y="42861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Datasets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4819650"/>
            <a:ext cx="649104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Scarcity of well-annotated Indian road damage datasets is a barrier.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856089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159437" y="5856089"/>
            <a:ext cx="36180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Format Complexity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6389608"/>
            <a:ext cx="61207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Converting between annotation formats presents technical challenges.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92762"/>
            <a:ext cx="925175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Future Directions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1337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effectively detects damages, adaptable to Indian roads.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Supports scalable, real-time monitoring aiding Smart City planning.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41133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GPS tagging for precise damage localization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59450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Drone surveys for extensive road monitoring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07563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Partnerships with government for nationwide implementation</a:t>
            </a:r>
            <a:endParaRPr lang="en-US" sz="1900" dirty="0"/>
          </a:p>
        </p:txBody>
      </p:sp>
      <p:pic>
        <p:nvPicPr>
          <p:cNvPr id="10" name="Picture 9" descr="A close-up of a road&#10;&#10;AI-generated content may be incorrect.">
            <a:extLst>
              <a:ext uri="{FF2B5EF4-FFF2-40B4-BE49-F238E27FC236}">
                <a16:creationId xmlns:a16="http://schemas.microsoft.com/office/drawing/2014/main" id="{4C9EF9A0-F6FA-0408-CDAA-A400C086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869694" y="7446252"/>
            <a:ext cx="1760706" cy="7281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366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Pratyaksh Kr</cp:lastModifiedBy>
  <cp:revision>2</cp:revision>
  <dcterms:created xsi:type="dcterms:W3CDTF">2025-04-22T18:44:45Z</dcterms:created>
  <dcterms:modified xsi:type="dcterms:W3CDTF">2025-04-22T18:47:04Z</dcterms:modified>
</cp:coreProperties>
</file>